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80" r:id="rId3"/>
    <p:sldId id="287" r:id="rId4"/>
    <p:sldId id="289" r:id="rId5"/>
    <p:sldId id="281" r:id="rId6"/>
    <p:sldId id="288" r:id="rId7"/>
    <p:sldId id="282" r:id="rId8"/>
    <p:sldId id="285" r:id="rId9"/>
    <p:sldId id="284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660"/>
  </p:normalViewPr>
  <p:slideViewPr>
    <p:cSldViewPr snapToGrid="0">
      <p:cViewPr>
        <p:scale>
          <a:sx n="66" d="100"/>
          <a:sy n="66" d="100"/>
        </p:scale>
        <p:origin x="124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 t2-g4</a:t>
            </a:r>
            <a:br>
              <a:rPr lang="pt-BR" dirty="0"/>
            </a:br>
            <a:r>
              <a:rPr lang="pt-BR" sz="2400" dirty="0"/>
              <a:t>dificuldades de acesso ao estágio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Luca Rivadavia Santos Machado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Gabriel Fernandez y Castro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Pedro </a:t>
            </a:r>
            <a:r>
              <a:rPr lang="pt-BR" dirty="0" err="1"/>
              <a:t>Drumond</a:t>
            </a:r>
            <a:r>
              <a:rPr lang="pt-BR" dirty="0"/>
              <a:t> Malta de Souza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Fernando Valle Gusmão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Igor </a:t>
            </a:r>
            <a:r>
              <a:rPr lang="pt-BR" dirty="0" err="1"/>
              <a:t>Wakabayashi</a:t>
            </a:r>
            <a:r>
              <a:rPr lang="pt-BR" dirty="0"/>
              <a:t> Braga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XPTO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Fulano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Ciclano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Beltrano</a:t>
            </a: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estágio é essencial para os estudantes universitários e de cursos técnicos, além de ser de grande interesse para as diversas empresas que estão contratando novos funcionários. </a:t>
            </a:r>
          </a:p>
          <a:p>
            <a:pPr marL="0" indent="0">
              <a:buNone/>
            </a:pPr>
            <a:r>
              <a:rPr lang="pt-BR" dirty="0"/>
              <a:t>Porém, o processo de encontrar estágio pode acarretar em diversos problemas, como conflitos com os horários, dificuldade de encontrar vagas, problemas ao usar as ferramentas de busca de estágio como o </a:t>
            </a:r>
            <a:r>
              <a:rPr lang="pt-BR" dirty="0" err="1"/>
              <a:t>linkedin</a:t>
            </a:r>
            <a:r>
              <a:rPr lang="pt-BR" dirty="0"/>
              <a:t>, etc...</a:t>
            </a:r>
          </a:p>
          <a:p>
            <a:pPr marL="0" indent="0">
              <a:buNone/>
            </a:pPr>
            <a:r>
              <a:rPr lang="pt-BR" dirty="0"/>
              <a:t>O nosso grupou visa em criar uma nova ferramenta que poderia tornar a busca de estágio e estagiários mais simples e eficaz para os estudantes e </a:t>
            </a:r>
            <a:r>
              <a:rPr lang="pt-BR" dirty="0" err="1"/>
              <a:t>empresariários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13EB6-F956-49A6-8AF8-B1C802F8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013676" cy="1154684"/>
          </a:xfrm>
        </p:spPr>
        <p:txBody>
          <a:bodyPr>
            <a:normAutofit/>
          </a:bodyPr>
          <a:lstStyle/>
          <a:p>
            <a:r>
              <a:rPr lang="pt-BR" sz="3200" dirty="0"/>
              <a:t>Matriz de Alinhamento e </a:t>
            </a:r>
            <a:br>
              <a:rPr lang="pt-BR" sz="3200" dirty="0"/>
            </a:br>
            <a:r>
              <a:rPr lang="pt-BR" sz="3200" dirty="0"/>
              <a:t>mapa de stakeholders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0691DDC-5630-4B0C-B1EF-00CEC14F7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2" y="133350"/>
            <a:ext cx="4857512" cy="6724650"/>
          </a:xfrm>
        </p:spPr>
      </p:pic>
    </p:spTree>
    <p:extLst>
      <p:ext uri="{BB962C8B-B14F-4D97-AF65-F5344CB8AC3E}">
        <p14:creationId xmlns:p14="http://schemas.microsoft.com/office/powerpoint/2010/main" val="21511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876F4-E69D-4404-9E5C-8CAA7835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Utilizamos dos seguintes google </a:t>
            </a:r>
            <a:r>
              <a:rPr lang="pt-BR" sz="3200" cap="none" dirty="0" err="1"/>
              <a:t>forms</a:t>
            </a:r>
            <a:r>
              <a:rPr lang="pt-BR" sz="3200" cap="none" dirty="0"/>
              <a:t> para pesquisar o nosso público alvo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28FE2-45AD-4108-B0CA-9E4A46AF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Aqui a gente coloca os google </a:t>
            </a:r>
            <a:r>
              <a:rPr lang="pt-BR" dirty="0" err="1"/>
              <a:t>forms</a:t>
            </a:r>
            <a:r>
              <a:rPr lang="pt-BR" dirty="0"/>
              <a:t> e o resultado das pesquisas, eu não sei como fazer isso</a:t>
            </a:r>
          </a:p>
        </p:txBody>
      </p:sp>
    </p:spTree>
    <p:extLst>
      <p:ext uri="{BB962C8B-B14F-4D97-AF65-F5344CB8AC3E}">
        <p14:creationId xmlns:p14="http://schemas.microsoft.com/office/powerpoint/2010/main" val="358454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cap="none" dirty="0"/>
              <a:t>Após fazer esse pesquisa nós conseguimos representar nosso público alvo com 3 personas</a:t>
            </a:r>
          </a:p>
        </p:txBody>
      </p:sp>
      <p:pic>
        <p:nvPicPr>
          <p:cNvPr id="5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AB1F2F1-02D7-45D7-9122-E0FB7A3A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2842909" cy="4022725"/>
          </a:xfrm>
        </p:spPr>
      </p:pic>
      <p:pic>
        <p:nvPicPr>
          <p:cNvPr id="7" name="Imagem 6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97558B4B-3B5D-4555-8DFF-ED9B409FB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76" y="2084832"/>
            <a:ext cx="2908207" cy="4111867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5BA79E3-D36F-416E-BFEA-1E1068D52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" b="82600"/>
          <a:stretch/>
        </p:blipFill>
        <p:spPr>
          <a:xfrm>
            <a:off x="4068276" y="6107557"/>
            <a:ext cx="2840525" cy="637993"/>
          </a:xfrm>
          <a:prstGeom prst="rect">
            <a:avLst/>
          </a:prstGeom>
        </p:spPr>
      </p:pic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E481333-8EEA-46F9-A42E-ED4827650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8"/>
          <a:stretch/>
        </p:blipFill>
        <p:spPr>
          <a:xfrm>
            <a:off x="7305618" y="1929586"/>
            <a:ext cx="2905907" cy="4022725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7D81DF9A-9786-4C95-852D-D13EC40A0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" b="78133"/>
          <a:stretch/>
        </p:blipFill>
        <p:spPr>
          <a:xfrm>
            <a:off x="7227053" y="5952311"/>
            <a:ext cx="3063036" cy="7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FF4C7-15AB-4CCF-BE3E-C0DA42B0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empatia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CE578E-178B-4619-B111-D98C98426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Vou fazer aqui o mapa de empatia</a:t>
            </a:r>
          </a:p>
        </p:txBody>
      </p:sp>
    </p:spTree>
    <p:extLst>
      <p:ext uri="{BB962C8B-B14F-4D97-AF65-F5344CB8AC3E}">
        <p14:creationId xmlns:p14="http://schemas.microsoft.com/office/powerpoint/2010/main" val="248599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Solução | 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EB01F-E57B-42B1-BBB6-1BE66D36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Aqui nós colocamos a nossa solução, eu estou pensando de a gente já fazer isso amanhã numa </a:t>
            </a:r>
            <a:r>
              <a:rPr lang="pt-BR" dirty="0" err="1"/>
              <a:t>call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da 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DB61AB-EE3E-497E-B50C-C2B67D588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Assim que a gente tiver uma solução a gente faz a interface</a:t>
            </a:r>
          </a:p>
        </p:txBody>
      </p:sp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Processo de Trabalho (Design </a:t>
            </a:r>
            <a:r>
              <a:rPr lang="pt-BR" dirty="0" err="1"/>
              <a:t>Thinking</a:t>
            </a:r>
            <a:r>
              <a:rPr lang="pt-BR" dirty="0"/>
              <a:t> e Scrum)</a:t>
            </a:r>
          </a:p>
          <a:p>
            <a:r>
              <a:rPr lang="pt-BR" dirty="0"/>
              <a:t>Divisão de Papéis</a:t>
            </a:r>
          </a:p>
          <a:p>
            <a:r>
              <a:rPr lang="pt-BR" dirty="0"/>
              <a:t>Ferramentas</a:t>
            </a:r>
          </a:p>
          <a:p>
            <a:r>
              <a:rPr lang="pt-BR" dirty="0"/>
              <a:t>Controle de Versão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</TotalTime>
  <Words>250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Tw Cen MT</vt:lpstr>
      <vt:lpstr>Tw Cen MT Condensed</vt:lpstr>
      <vt:lpstr>Wingdings 3</vt:lpstr>
      <vt:lpstr>Integral</vt:lpstr>
      <vt:lpstr>Grupo t2-g4 dificuldades de acesso ao estágio</vt:lpstr>
      <vt:lpstr>Contexto DO Problema</vt:lpstr>
      <vt:lpstr>Matriz de Alinhamento e  mapa de stakeholders</vt:lpstr>
      <vt:lpstr>Utilizamos dos seguintes google forms para pesquisar o nosso público alvo</vt:lpstr>
      <vt:lpstr>Após fazer esse pesquisa nós conseguimos representar nosso público alvo com 3 personas</vt:lpstr>
      <vt:lpstr>Mapa de empatia</vt:lpstr>
      <vt:lpstr>Proposta de Solução | Objetivos</vt:lpstr>
      <vt:lpstr>Projeto da Interface</vt:lpstr>
      <vt:lpstr>Metodologia</vt:lpstr>
      <vt:lpstr>Projeto XPTO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Fernando Gusmao</cp:lastModifiedBy>
  <cp:revision>2</cp:revision>
  <dcterms:created xsi:type="dcterms:W3CDTF">2022-04-05T03:20:00Z</dcterms:created>
  <dcterms:modified xsi:type="dcterms:W3CDTF">2022-04-26T19:22:45Z</dcterms:modified>
</cp:coreProperties>
</file>